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57" r:id="rId3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Administrator" initials="A" lastIdx="1" clrIdx="0"/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2023/5/19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/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tags" Target="../tags/tag7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4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5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3712210" y="316230"/>
            <a:ext cx="4253230" cy="504190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3EC9CD"/>
              </a:gs>
            </a:gsLst>
            <a:lin ang="852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生源上报填写方法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26305" y="2683510"/>
            <a:ext cx="2536825" cy="1755140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27617" y="3429000"/>
            <a:ext cx="10852237" cy="950984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扫描进入“广东大学生就业创业”小程序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3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4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3807460" y="316230"/>
            <a:ext cx="4034790" cy="504190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3EC9CD"/>
              </a:gs>
            </a:gsLst>
            <a:lin ang="852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生源上报填写方法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2085" y="2131060"/>
            <a:ext cx="231267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①点击进入个人信息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4755" y="2131060"/>
            <a:ext cx="15684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②填写学校相关信息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28565" y="2131060"/>
            <a:ext cx="12731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③填写个人信息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62165" y="2131060"/>
            <a:ext cx="2411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④在附件处点击上传图片</a:t>
            </a:r>
          </a:p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（注：上传本人身份证正反两面）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80905" y="2131060"/>
            <a:ext cx="24110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⑤检查信息无误后，点击提交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475" y="2510790"/>
            <a:ext cx="2108200" cy="26536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15155" y="5217795"/>
            <a:ext cx="29406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温馨提示：生源地就是户口所在地！</a:t>
            </a: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户口在那里就选哪里，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选到区县（县级市）一级。</a:t>
            </a:r>
            <a:endParaRPr lang="zh-CN" altLang="en-US"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注意：揭阳空港区选择榕城区。</a:t>
            </a: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省外生源若无区县一级可选，暂选择到市一级。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575" y="2590165"/>
            <a:ext cx="2038350" cy="3641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7750" y="2510790"/>
            <a:ext cx="1826895" cy="372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9085" y="2501900"/>
            <a:ext cx="1960880" cy="372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65" y="2487567"/>
            <a:ext cx="1980498" cy="37586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24af5ef-3564-4697-af36-4e630c94b082"/>
  <p:tag name="COMMONDATA" val="eyJoZGlkIjoiZDNiMTY5ZmVhODdlMjNmM2UzYTJjODVhNTRiZDE1Nz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75.9259842519687,&quot;width&quot;:3435.4614173228347}"/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宽屏</PresentationFormat>
  <Paragraphs>15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思源黑体 CN Medium</vt:lpstr>
      <vt:lpstr>微软雅黑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Mo</cp:lastModifiedBy>
  <cp:revision>28</cp:revision>
  <dcterms:created xsi:type="dcterms:W3CDTF">2019-06-19T02:08:00Z</dcterms:created>
  <dcterms:modified xsi:type="dcterms:W3CDTF">2023-05-19T02:02:50Z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2B615E1B4D9D4E72AA2B5BF45D46778D_12</vt:lpwstr>
  </property>
</Properties>
</file>